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64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38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16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92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25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4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53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5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662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08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08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668EF-8B99-4A8E-9945-92C7A2CFBE8C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09E4-7808-4C16-8001-D02BCCF348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3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6904"/>
            <a:ext cx="9144000" cy="948484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+mn-lt"/>
              </a:rPr>
              <a:t>NAMING WORDS AND THEIR PLURALS</a:t>
            </a:r>
            <a:endParaRPr lang="en-IN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47365"/>
            <a:ext cx="9144000" cy="28104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N" sz="3600" dirty="0" smtClean="0"/>
              <a:t>Name of people, places and things are naming words.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N" sz="3600" dirty="0" smtClean="0"/>
              <a:t>Naming words that name one person, place or thing are singular. Those that name more than one person, place or thing are plural.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88184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207"/>
            <a:ext cx="10515600" cy="697193"/>
          </a:xfrm>
        </p:spPr>
        <p:txBody>
          <a:bodyPr/>
          <a:lstStyle/>
          <a:p>
            <a:r>
              <a:rPr lang="en-IN" b="1" dirty="0" smtClean="0">
                <a:solidFill>
                  <a:srgbClr val="7030A0"/>
                </a:solidFill>
                <a:latin typeface="Algerian" panose="04020705040A02060702" pitchFamily="82" charset="0"/>
              </a:rPr>
              <a:t>SINGULAR AND PLURAL</a:t>
            </a:r>
            <a:endParaRPr lang="en-IN" b="1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 descr="Image result for singular and plural imag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2"/>
          <a:stretch/>
        </p:blipFill>
        <p:spPr bwMode="auto">
          <a:xfrm>
            <a:off x="1842248" y="1340338"/>
            <a:ext cx="6642846" cy="55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5205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Wingdings</vt:lpstr>
      <vt:lpstr>Office Theme</vt:lpstr>
      <vt:lpstr>NAMING WORDS AND THEIR PLURALS</vt:lpstr>
      <vt:lpstr>SINGULAR AND PLURAL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WORDS AND THEIR PLURALS</dc:title>
  <dc:creator>Prasanth</dc:creator>
  <cp:lastModifiedBy>Prasanth</cp:lastModifiedBy>
  <cp:revision>4</cp:revision>
  <dcterms:created xsi:type="dcterms:W3CDTF">2019-06-29T16:53:15Z</dcterms:created>
  <dcterms:modified xsi:type="dcterms:W3CDTF">2019-06-29T17:02:12Z</dcterms:modified>
</cp:coreProperties>
</file>